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7" r:id="rId4"/>
    <p:sldId id="269" r:id="rId5"/>
    <p:sldId id="257" r:id="rId6"/>
    <p:sldId id="258" r:id="rId7"/>
    <p:sldId id="265" r:id="rId8"/>
    <p:sldId id="264" r:id="rId9"/>
    <p:sldId id="260" r:id="rId10"/>
    <p:sldId id="261" r:id="rId11"/>
    <p:sldId id="262" r:id="rId12"/>
    <p:sldId id="263" r:id="rId13"/>
    <p:sldId id="266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959" autoAdjust="0"/>
    <p:restoredTop sz="94660"/>
  </p:normalViewPr>
  <p:slideViewPr>
    <p:cSldViewPr>
      <p:cViewPr varScale="1">
        <p:scale>
          <a:sx n="70" d="100"/>
          <a:sy n="70" d="100"/>
        </p:scale>
        <p:origin x="-5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C17D2-16A5-4CF1-A754-2975A6FCC046}" type="datetimeFigureOut">
              <a:rPr lang="ru-RU" smtClean="0"/>
              <a:pPr/>
              <a:t>13.05.2014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13810-7246-4DD0-BB3C-114EB6F8D7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C17D2-16A5-4CF1-A754-2975A6FCC046}" type="datetimeFigureOut">
              <a:rPr lang="ru-RU" smtClean="0"/>
              <a:pPr/>
              <a:t>13.05.2014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13810-7246-4DD0-BB3C-114EB6F8D7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C17D2-16A5-4CF1-A754-2975A6FCC046}" type="datetimeFigureOut">
              <a:rPr lang="ru-RU" smtClean="0"/>
              <a:pPr/>
              <a:t>13.05.2014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13810-7246-4DD0-BB3C-114EB6F8D7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C17D2-16A5-4CF1-A754-2975A6FCC046}" type="datetimeFigureOut">
              <a:rPr lang="ru-RU" smtClean="0"/>
              <a:pPr/>
              <a:t>13.05.2014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13810-7246-4DD0-BB3C-114EB6F8D7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C17D2-16A5-4CF1-A754-2975A6FCC046}" type="datetimeFigureOut">
              <a:rPr lang="ru-RU" smtClean="0"/>
              <a:pPr/>
              <a:t>13.05.2014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13810-7246-4DD0-BB3C-114EB6F8D7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C17D2-16A5-4CF1-A754-2975A6FCC046}" type="datetimeFigureOut">
              <a:rPr lang="ru-RU" smtClean="0"/>
              <a:pPr/>
              <a:t>13.05.2014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13810-7246-4DD0-BB3C-114EB6F8D7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C17D2-16A5-4CF1-A754-2975A6FCC046}" type="datetimeFigureOut">
              <a:rPr lang="ru-RU" smtClean="0"/>
              <a:pPr/>
              <a:t>13.05.2014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13810-7246-4DD0-BB3C-114EB6F8D7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C17D2-16A5-4CF1-A754-2975A6FCC046}" type="datetimeFigureOut">
              <a:rPr lang="ru-RU" smtClean="0"/>
              <a:pPr/>
              <a:t>13.05.2014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13810-7246-4DD0-BB3C-114EB6F8D7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C17D2-16A5-4CF1-A754-2975A6FCC046}" type="datetimeFigureOut">
              <a:rPr lang="ru-RU" smtClean="0"/>
              <a:pPr/>
              <a:t>13.05.2014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13810-7246-4DD0-BB3C-114EB6F8D7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C17D2-16A5-4CF1-A754-2975A6FCC046}" type="datetimeFigureOut">
              <a:rPr lang="ru-RU" smtClean="0"/>
              <a:pPr/>
              <a:t>13.05.2014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13810-7246-4DD0-BB3C-114EB6F8D7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C17D2-16A5-4CF1-A754-2975A6FCC046}" type="datetimeFigureOut">
              <a:rPr lang="ru-RU" smtClean="0"/>
              <a:pPr/>
              <a:t>13.05.2014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13810-7246-4DD0-BB3C-114EB6F8D7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DC17D2-16A5-4CF1-A754-2975A6FCC046}" type="datetimeFigureOut">
              <a:rPr lang="ru-RU" smtClean="0"/>
              <a:pPr/>
              <a:t>13.05.2014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B13810-7246-4DD0-BB3C-114EB6F8D75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" TargetMode="External"/><Relationship Id="rId2" Type="http://schemas.openxmlformats.org/officeDocument/2006/relationships/hyperlink" Target="http://yandex.ru/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ru.wikipedia.org/wiki/%D0%98%D0%B7%D0%BE%D0%B1%D1%80%D0%B0%D0%B6%D0%B5%D0%BD%D0%B8%D0%B5:Kapitolinischer_Pythagoras.jpg" TargetMode="Externa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260648"/>
            <a:ext cx="8204448" cy="201622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Достижения греческой науки и её влияние на современную науку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653136"/>
            <a:ext cx="6400800" cy="175260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Презентацию выполнила ученица                                 5 «а» класса МАОУ  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«Чердынская СОШ им. А. И.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Спирина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                                                                         Васюкова Екатерина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http://fictionbook.ru/static/bookimages/01/27/65/01276515.bin.dir/h/i_0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348880"/>
            <a:ext cx="2017886" cy="2080295"/>
          </a:xfrm>
          <a:prstGeom prst="rect">
            <a:avLst/>
          </a:prstGeom>
          <a:noFill/>
        </p:spPr>
      </p:pic>
      <p:pic>
        <p:nvPicPr>
          <p:cNvPr id="11268" name="Picture 4" descr="http://www.appstate.edu/~stanovskydj/parmenides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2276872"/>
            <a:ext cx="1797116" cy="2196068"/>
          </a:xfrm>
          <a:prstGeom prst="rect">
            <a:avLst/>
          </a:prstGeom>
          <a:noFill/>
        </p:spPr>
      </p:pic>
      <p:pic>
        <p:nvPicPr>
          <p:cNvPr id="11270" name="Picture 6" descr="http://lib.rus.ec/i/87/285587/i_0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2348880"/>
            <a:ext cx="1621511" cy="2166557"/>
          </a:xfrm>
          <a:prstGeom prst="rect">
            <a:avLst/>
          </a:prstGeom>
          <a:noFill/>
        </p:spPr>
      </p:pic>
      <p:pic>
        <p:nvPicPr>
          <p:cNvPr id="1026" name="Picture 2" descr="C:\Users\adm\Desktop\логотип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488" y="3704"/>
            <a:ext cx="1313160" cy="1796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92088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Ученые древней Греции.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Геродот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9512" y="1052736"/>
            <a:ext cx="4316288" cy="5688632"/>
          </a:xfrm>
        </p:spPr>
        <p:txBody>
          <a:bodyPr>
            <a:normAutofit fontScale="55000" lnSpcReduction="20000"/>
          </a:bodyPr>
          <a:lstStyle/>
          <a:p>
            <a:pPr algn="just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Жил около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484 до н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э.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 — около 425 до н. э.) — древнегреческий историк, автор первого полномасштабного исторического трактата — «Истории», — описывающего греко-персидские войны и обычаи многих современных ему народов.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Историография начинается с Геродота. Труды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Геродота имели огромное значение для античной культуры. 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                 Цицерон назвал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его «отцом истории».</a:t>
            </a:r>
          </a:p>
          <a:p>
            <a:pPr algn="just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Геродот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 — чрезвычайно важный источник по истории Великой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Скифии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, включая десятки античных народов на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территории современной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Украины и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 России.</a:t>
            </a:r>
          </a:p>
          <a:p>
            <a:pPr algn="just">
              <a:buNone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60032" y="1600200"/>
            <a:ext cx="3826768" cy="5069160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endParaRPr lang="ru-RU" dirty="0"/>
          </a:p>
        </p:txBody>
      </p:sp>
      <p:pic>
        <p:nvPicPr>
          <p:cNvPr id="18434" name="Picture 2" descr="File:Herodotus Massimo Inv1244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124744"/>
            <a:ext cx="4280636" cy="53285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507288" cy="85010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Ученые древней Греции.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Аристотель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9512" y="1268760"/>
            <a:ext cx="4316288" cy="5328592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Жил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384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до н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— 322 до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н.э. древнегреческий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философ.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Ученик Платона, воспитатель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Александра Македонского.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Наиболее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влиятельный из диалектиков древности; основоположник формальной логики. Создал понятийный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аппарат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Аристотель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был первым мыслителем, создавшим всестороннюю систему философии, охватившую все сферы человеческого развития: социологию, философию, политику, логику, физику. 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19460" name="Picture 4" descr="File:Aristotle Altemps Inv85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196752"/>
            <a:ext cx="3890838" cy="52109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5911873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        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Науки, начавшие свое развитие в Древней Греции и сейчас не стоят на месте. Их развивают и совершенствуют современные ученые. Молодые специалисты открывают новое в медицине, математике, истории, философии, астрономии и т.д. И тем самым продвигают науку вперёд не дают ей остановиться!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http://media.realitatea.ro/multimedia/image/200812/w298/image_122935113286056500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861048"/>
            <a:ext cx="2852936" cy="2852936"/>
          </a:xfrm>
          <a:prstGeom prst="rect">
            <a:avLst/>
          </a:prstGeom>
          <a:noFill/>
        </p:spPr>
      </p:pic>
      <p:pic>
        <p:nvPicPr>
          <p:cNvPr id="22532" name="Picture 4" descr="http://www.gizmonews.ru/wp-content/uploads/2011/10/3475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3861048"/>
            <a:ext cx="4982487" cy="2808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Список литературы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Учебник 5 класс «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стория Древнего Мира» Ф. А. Михайловский, М.: «Русское слово», 2006;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http://yandex.ru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http://ru.wikipedia.org/wiki/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serres.ru/images/stories/003/image0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420887"/>
            <a:ext cx="3756248" cy="4225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764704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68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vedtver.ru/data/uploads/2013-11/page/28190/jpg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86635"/>
            <a:ext cx="5748908" cy="677136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00200"/>
            <a:ext cx="864096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i="1" dirty="0" smtClean="0">
                <a:latin typeface="Monotype Corsiva" pitchFamily="66" charset="0"/>
                <a:cs typeface="Times New Roman" pitchFamily="18" charset="0"/>
              </a:rPr>
              <a:t>Не зная прошлого развития науки, трудно понять ее настоящее…</a:t>
            </a:r>
            <a:endParaRPr lang="ru-RU" sz="4000" i="1" dirty="0" smtClean="0">
              <a:latin typeface="Monotype Corsiva" pitchFamily="66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4000" i="1" dirty="0" smtClean="0">
                <a:latin typeface="Monotype Corsiva" pitchFamily="66" charset="0"/>
                <a:cs typeface="Times New Roman" pitchFamily="18" charset="0"/>
              </a:rPr>
              <a:t>(неизвестный автор)</a:t>
            </a:r>
            <a:br>
              <a:rPr lang="ru-RU" sz="4000" i="1" dirty="0" smtClean="0">
                <a:latin typeface="Monotype Corsiva" pitchFamily="66" charset="0"/>
                <a:cs typeface="Times New Roman" pitchFamily="18" charset="0"/>
              </a:rPr>
            </a:br>
            <a:endParaRPr lang="ru-RU" sz="4000" i="1" dirty="0">
              <a:latin typeface="Monotype Corsiva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vedtver.ru/data/uploads/2013-11/page/28190/jpg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86635"/>
            <a:ext cx="5748908" cy="677136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План</a:t>
            </a:r>
            <a:endParaRPr lang="ru-RU" b="1" dirty="0">
              <a:latin typeface="Times New Roman" pitchFamily="18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Появление наук в Древней Греции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Ученые древней Греции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Вывод</a:t>
            </a:r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6288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Узнать  повлияла  ли древнегреческая наука на современную?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Какие  науки были в древней Греции?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Какие были ученые?</a:t>
            </a:r>
          </a:p>
        </p:txBody>
      </p:sp>
    </p:spTree>
    <p:extLst>
      <p:ext uri="{BB962C8B-B14F-4D97-AF65-F5344CB8AC3E}">
        <p14:creationId xmlns:p14="http://schemas.microsoft.com/office/powerpoint/2010/main" xmlns="" val="21180475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Появление наук в Древней Греции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1475656" y="1844824"/>
            <a:ext cx="2160240" cy="1872208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Культура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endParaRPr lang="ru-RU" dirty="0">
              <a:solidFill>
                <a:schemeClr val="bg1"/>
              </a:solidFill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3635896" y="2708920"/>
            <a:ext cx="1728192" cy="0"/>
          </a:xfrm>
          <a:prstGeom prst="straightConnector1">
            <a:avLst/>
          </a:prstGeom>
          <a:ln w="381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Овал 6"/>
          <p:cNvSpPr/>
          <p:nvPr/>
        </p:nvSpPr>
        <p:spPr>
          <a:xfrm>
            <a:off x="5364088" y="1844824"/>
            <a:ext cx="1800200" cy="16561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Наука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3789040"/>
            <a:ext cx="2160240" cy="13681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Любовь  к мудрости –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философия –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наука всех наук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483768" y="5273824"/>
            <a:ext cx="2088232" cy="14675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Влияние условий жизни на здоровье человека –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медицина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04048" y="5301208"/>
            <a:ext cx="1944216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Изучение общественной жизни людей  -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история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588224" y="3717032"/>
            <a:ext cx="2304256" cy="13681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Подсчёт измерений или магические ритуалы –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математика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3" name="Прямая со стрелкой 12"/>
          <p:cNvCxnSpPr>
            <a:endCxn id="8" idx="3"/>
          </p:cNvCxnSpPr>
          <p:nvPr/>
        </p:nvCxnSpPr>
        <p:spPr>
          <a:xfrm flipH="1">
            <a:off x="2339752" y="2924944"/>
            <a:ext cx="3096344" cy="154817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4139952" y="3356992"/>
            <a:ext cx="1656185" cy="187220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7" idx="4"/>
          </p:cNvCxnSpPr>
          <p:nvPr/>
        </p:nvCxnSpPr>
        <p:spPr>
          <a:xfrm flipH="1">
            <a:off x="6084168" y="3501008"/>
            <a:ext cx="180020" cy="18002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7020272" y="3212976"/>
            <a:ext cx="1080120" cy="50405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06613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Ученые древней Греции.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Пифагор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572000" y="1556792"/>
            <a:ext cx="4392488" cy="5184576"/>
          </a:xfrm>
        </p:spPr>
        <p:txBody>
          <a:bodyPr>
            <a:normAutofit lnSpcReduction="10000"/>
          </a:bodyPr>
          <a:lstStyle/>
          <a:p>
            <a:pPr algn="just">
              <a:lnSpc>
                <a:spcPct val="80000"/>
              </a:lnSpc>
              <a:buNone/>
            </a:pPr>
            <a:r>
              <a:rPr lang="ru-RU" dirty="0">
                <a:latin typeface="Algerian" pitchFamily="82" charset="0"/>
              </a:rPr>
              <a:t> </a:t>
            </a:r>
            <a:r>
              <a:rPr lang="ru-RU" dirty="0" smtClean="0">
                <a:latin typeface="Algerian" pitchFamily="82" charset="0"/>
              </a:rPr>
              <a:t>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Пифагор сделал много важных открытий, но наибольшую славу учёному принесла доказанная им теорема, которая сейчас носит его имя – теорема Пифагора. </a:t>
            </a:r>
          </a:p>
          <a:p>
            <a:pPr algn="just">
              <a:lnSpc>
                <a:spcPct val="80000"/>
              </a:lnSpc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Теорема имеет огромное значение: она применяется в геометрии имеет около 500 различных доказательств (геометрических, алгебраических, механических и т.д.), свидетельствует о гигантском числе ее конкретных реализаций.</a:t>
            </a:r>
          </a:p>
          <a:p>
            <a:pPr algn="just">
              <a:buNone/>
            </a:pPr>
            <a:endParaRPr lang="ru-RU" dirty="0"/>
          </a:p>
        </p:txBody>
      </p:sp>
      <p:pic>
        <p:nvPicPr>
          <p:cNvPr id="6" name="Picture 4" descr="Пифагор">
            <a:hlinkClick r:id="rId2" tooltip="Пифагор"/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316765"/>
            <a:ext cx="3816424" cy="50885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1" descr="ris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412776"/>
            <a:ext cx="1809750" cy="267652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92088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Теорема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ифагора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Шуточная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формулировка теоремы: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"Пифагоровы штаны во все стороны равны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".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3" descr="ris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1340768"/>
            <a:ext cx="2514600" cy="3048000"/>
          </a:xfrm>
          <a:prstGeom prst="rect">
            <a:avLst/>
          </a:prstGeom>
          <a:noFill/>
        </p:spPr>
      </p:pic>
      <p:pic>
        <p:nvPicPr>
          <p:cNvPr id="7" name="Picture 8" descr="ris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3284984"/>
            <a:ext cx="2648097" cy="266625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716016" y="4797152"/>
            <a:ext cx="40324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Учащиеся средних веков при изучении теоремы рисовали шаржи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(шуточные рисунки).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Гимн Пифагору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3059832" y="764704"/>
            <a:ext cx="5976664" cy="6264696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dirty="0" smtClean="0">
                <a:latin typeface="Algerian" pitchFamily="82" charset="0"/>
              </a:rPr>
              <a:t>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О, Величайший Учитель людей!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Златомудрый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! </a:t>
            </a:r>
            <a:br>
              <a:rPr lang="ru-RU" sz="2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 Свет откровения в души людские вливая, </a:t>
            </a:r>
            <a:br>
              <a:rPr lang="ru-RU" sz="2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 Знания вечные юным умам прививая, </a:t>
            </a:r>
            <a:br>
              <a:rPr lang="ru-RU" sz="2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 Шел ты по жизни блистательной, долгой и   трудной. </a:t>
            </a:r>
            <a:br>
              <a:rPr lang="ru-RU" sz="2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 Ты посвящен был в Мистерии многих народов, </a:t>
            </a:r>
            <a:br>
              <a:rPr lang="ru-RU" sz="2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 Признанный миром, царями и всеми веками. </a:t>
            </a:r>
            <a:br>
              <a:rPr lang="ru-RU" sz="2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 Мощный и сильный умом и земными делами, </a:t>
            </a:r>
            <a:br>
              <a:rPr lang="ru-RU" sz="2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 Миру дарил ты значения вечных Законов. </a:t>
            </a:r>
            <a:br>
              <a:rPr lang="ru-RU" sz="2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Богоподобный, прекрасный и телом и духом! </a:t>
            </a:r>
            <a:br>
              <a:rPr lang="ru-RU" sz="2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 Имя твое светит солнцем, лучами играя, </a:t>
            </a:r>
            <a:br>
              <a:rPr lang="ru-RU" sz="2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 Горное эхо звучит, все слова повторяя… </a:t>
            </a:r>
            <a:br>
              <a:rPr lang="ru-RU" sz="2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 Строгий и властный, владеющий божеским слухом. </a:t>
            </a:r>
            <a:br>
              <a:rPr lang="ru-RU" sz="2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 Песни, что сферы небесные людям даруют, </a:t>
            </a:r>
            <a:br>
              <a:rPr lang="ru-RU" sz="2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 Ты понимал, и Река говорила с тобою, </a:t>
            </a:r>
            <a:br>
              <a:rPr lang="ru-RU" sz="2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 Много чудесного явлено было судьбою, </a:t>
            </a:r>
            <a:br>
              <a:rPr lang="ru-RU" sz="2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 Тысячи лет об Ученье твоем повествуют. </a:t>
            </a:r>
            <a:br>
              <a:rPr lang="ru-RU" sz="2900" dirty="0" smtClean="0">
                <a:latin typeface="Times New Roman" pitchFamily="18" charset="0"/>
                <a:cs typeface="Times New Roman" pitchFamily="18" charset="0"/>
              </a:rPr>
            </a:br>
            <a:endParaRPr lang="ru-RU" sz="29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None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      Слово твое, Пифагор, не иссякнет вовеки! </a:t>
            </a:r>
            <a:br>
              <a:rPr lang="ru-RU" sz="2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 Тайное Слово Учения мир охранит, </a:t>
            </a:r>
            <a:br>
              <a:rPr lang="ru-RU" sz="2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 Жемчуг волшебный, для душ человечьих    Магнит! </a:t>
            </a:r>
            <a:br>
              <a:rPr lang="ru-RU" sz="2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 Золото слов твоих - звездные, млечные Реки. </a:t>
            </a:r>
            <a:br>
              <a:rPr lang="ru-RU" sz="2900" dirty="0" smtClean="0">
                <a:latin typeface="Times New Roman" pitchFamily="18" charset="0"/>
                <a:cs typeface="Times New Roman" pitchFamily="18" charset="0"/>
              </a:rPr>
            </a:br>
            <a:endParaRPr lang="ru-RU" sz="29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8" descr="attach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68760"/>
            <a:ext cx="2957785" cy="40324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Ученые древней Греции.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Гиппократ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997152"/>
          </a:xfrm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Великий древнегреческий врач Гиппократ (460-377 лет до н. э.) «приземлил» медицину, призывая лечить не болезнь, а больного. Он создал ученье о четырёх жизненных жидкостях – крови, слизи, чёрной и жёлтой желчи. Кроме профилактических мер, причин болезней и их диагностики, Гиппократ описал более двухсот лекарственных растений и способов их употребления. Учения Гиппократа легли в основу развития медицинской науки.     </a:t>
            </a:r>
          </a:p>
          <a:p>
            <a:endParaRPr lang="ru-RU" dirty="0"/>
          </a:p>
        </p:txBody>
      </p:sp>
      <p:pic>
        <p:nvPicPr>
          <p:cNvPr id="14338" name="Picture 2" descr="http://img.dayazcdn.net/_fotosessii_/291556/07/8/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611560" y="1484784"/>
            <a:ext cx="3754086" cy="48908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475</TotalTime>
  <Words>384</Words>
  <Application>Microsoft Office PowerPoint</Application>
  <PresentationFormat>Экран (4:3)</PresentationFormat>
  <Paragraphs>45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Достижения греческой науки и её влияние на современную науку</vt:lpstr>
      <vt:lpstr>Слайд 2</vt:lpstr>
      <vt:lpstr>План</vt:lpstr>
      <vt:lpstr>Слайд 4</vt:lpstr>
      <vt:lpstr>Появление наук в Древней Греции</vt:lpstr>
      <vt:lpstr>Ученые древней Греции. Пифагор </vt:lpstr>
      <vt:lpstr>Теорема Пифагора </vt:lpstr>
      <vt:lpstr>Гимн Пифагору </vt:lpstr>
      <vt:lpstr>Ученые древней Греции. Гиппократ</vt:lpstr>
      <vt:lpstr>Ученые древней Греции. Геродот </vt:lpstr>
      <vt:lpstr>Ученые древней Греции. Аристотель </vt:lpstr>
      <vt:lpstr>Слайд 12</vt:lpstr>
      <vt:lpstr>Список литературы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Достижения греческой науки и её влияние на современную науку</dc:title>
  <dc:creator>фвьшт</dc:creator>
  <cp:lastModifiedBy>Admin</cp:lastModifiedBy>
  <cp:revision>52</cp:revision>
  <dcterms:created xsi:type="dcterms:W3CDTF">2014-04-14T14:41:59Z</dcterms:created>
  <dcterms:modified xsi:type="dcterms:W3CDTF">2014-05-13T00:55:19Z</dcterms:modified>
</cp:coreProperties>
</file>